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Lato" panose="020F0502020204030203" pitchFamily="34" charset="0"/>
      <p:regular r:id="rId9"/>
      <p:bold r:id="rId10"/>
      <p:italic r:id="rId11"/>
      <p:boldItalic r:id="rId12"/>
    </p:embeddedFont>
    <p:embeddedFont>
      <p:font typeface="Playfair Display" pitchFamily="2" charset="77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6"/>
  </p:normalViewPr>
  <p:slideViewPr>
    <p:cSldViewPr snapToGrid="0">
      <p:cViewPr varScale="1">
        <p:scale>
          <a:sx n="140" d="100"/>
          <a:sy n="140" d="100"/>
        </p:scale>
        <p:origin x="84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684bdb004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684bdb004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684bdb004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684bdb004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684bdb004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684bdb0047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684bdb004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684bdb0047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684bdb0047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684bdb0047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" name="Google Shape;12;p2"/>
          <p:cNvCxnSpPr/>
          <p:nvPr/>
        </p:nvCxnSpPr>
        <p:spPr>
          <a:xfrm>
            <a:off x="733219" y="2235351"/>
            <a:ext cx="3852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630600" y="3228375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1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title" hasCustomPrompt="1"/>
          </p:nvPr>
        </p:nvSpPr>
        <p:spPr>
          <a:xfrm>
            <a:off x="586725" y="1353788"/>
            <a:ext cx="79707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586725" y="2968388"/>
            <a:ext cx="79707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509550" y="1921350"/>
            <a:ext cx="8124900" cy="130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/>
          <p:nvPr/>
        </p:nvSpPr>
        <p:spPr>
          <a:xfrm>
            <a:off x="-125" y="5045700"/>
            <a:ext cx="9144000" cy="9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" name="Google Shape;23;p4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Google Shape;28;p5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2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Google Shape;37;p7"/>
          <p:cNvCxnSpPr/>
          <p:nvPr/>
        </p:nvCxnSpPr>
        <p:spPr>
          <a:xfrm>
            <a:off x="411044" y="1417772"/>
            <a:ext cx="3852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311700" y="1640350"/>
            <a:ext cx="2808000" cy="29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8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-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8" name="Google Shape;4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" name="Google Shape;49;p9"/>
          <p:cNvSpPr txBox="1">
            <a:spLocks noGrp="1"/>
          </p:cNvSpPr>
          <p:nvPr>
            <p:ph type="title"/>
          </p:nvPr>
        </p:nvSpPr>
        <p:spPr>
          <a:xfrm>
            <a:off x="265500" y="1084625"/>
            <a:ext cx="4045200" cy="170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200" cy="14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lue-gold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>
            <a:spLocks noGrp="1"/>
          </p:cNvSpPr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Maine Female Athletic Administrator Forum</a:t>
            </a:r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1"/>
          </p:nvPr>
        </p:nvSpPr>
        <p:spPr>
          <a:xfrm>
            <a:off x="630600" y="2648775"/>
            <a:ext cx="7893000" cy="130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Erin Mahar emahar@shead.org</a:t>
            </a:r>
            <a:endParaRPr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Susan Robbins, CMAA, srobbins@sad15.org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Introductions</a:t>
            </a:r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Please introduce yourself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Name, school, number of years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Why did you decide to get into Athletic Administration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Life Work Balance</a:t>
            </a:r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work with Seasoned Coaches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 Leadership Program</a:t>
            </a:r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</a:t>
            </a:r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 &amp; Gold">
  <a:themeElements>
    <a:clrScheme name="Blue &amp; Gold">
      <a:dk1>
        <a:srgbClr val="FFFFFF"/>
      </a:dk1>
      <a:lt1>
        <a:srgbClr val="01AFD1"/>
      </a:lt1>
      <a:dk2>
        <a:srgbClr val="1E2D31"/>
      </a:dk2>
      <a:lt2>
        <a:srgbClr val="BFC7CA"/>
      </a:lt2>
      <a:accent1>
        <a:srgbClr val="006F85"/>
      </a:accent1>
      <a:accent2>
        <a:srgbClr val="AF4345"/>
      </a:accent2>
      <a:accent3>
        <a:srgbClr val="47D06A"/>
      </a:accent3>
      <a:accent4>
        <a:srgbClr val="F58F8F"/>
      </a:accent4>
      <a:accent5>
        <a:srgbClr val="F6CD4C"/>
      </a:accent5>
      <a:accent6>
        <a:srgbClr val="F8E71C"/>
      </a:accent6>
      <a:hlink>
        <a:srgbClr val="F6CD4C"/>
      </a:hlink>
      <a:folHlink>
        <a:srgbClr val="F6CD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Macintosh PowerPoint</Application>
  <PresentationFormat>On-screen Show (16:9)</PresentationFormat>
  <Paragraphs>11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Lato</vt:lpstr>
      <vt:lpstr>Arial</vt:lpstr>
      <vt:lpstr>Playfair Display</vt:lpstr>
      <vt:lpstr>Blue &amp; Gold</vt:lpstr>
      <vt:lpstr>Maine Female Athletic Administrator Forum</vt:lpstr>
      <vt:lpstr>Introductions</vt:lpstr>
      <vt:lpstr>Life Work Balance</vt:lpstr>
      <vt:lpstr>How to work with Seasoned Coaches </vt:lpstr>
      <vt:lpstr>Student Leadership Program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Maine Female Athletic Administrator Forum</dc:title>
  <cp:lastModifiedBy>Stevens, Gary</cp:lastModifiedBy>
  <cp:revision>1</cp:revision>
  <dcterms:modified xsi:type="dcterms:W3CDTF">2022-11-01T12:48:59Z</dcterms:modified>
</cp:coreProperties>
</file>