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55"/>
  </p:normalViewPr>
  <p:slideViewPr>
    <p:cSldViewPr snapToGrid="0">
      <p:cViewPr varScale="1">
        <p:scale>
          <a:sx n="111" d="100"/>
          <a:sy n="111" d="100"/>
        </p:scale>
        <p:origin x="632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11/5/23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11/5/23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E08979-6C57-888E-3618-4802AEF325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C00000"/>
                </a:solidFill>
              </a:rPr>
              <a:t>The Twenty-First Century Athletic Administrator: Being an</a:t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>Effective Communicator</a:t>
            </a: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b="1" dirty="0">
                <a:solidFill>
                  <a:srgbClr val="C00000"/>
                </a:solidFill>
              </a:rPr>
            </a:br>
            <a:br>
              <a:rPr lang="en-US" sz="3200" dirty="0"/>
            </a:br>
            <a:endParaRPr lang="en-US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53BD78-B82B-1D63-727B-33380AFC6F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2023 MIAAA Fall conference</a:t>
            </a:r>
          </a:p>
          <a:p>
            <a:pPr algn="ctr"/>
            <a:r>
              <a:rPr lang="en-US" b="1" dirty="0">
                <a:solidFill>
                  <a:schemeClr val="bg1"/>
                </a:solidFill>
              </a:rPr>
              <a:t>Monday, November 6, 2023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F742BE-77D5-88D0-143E-3B423E1AE0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258" y="3659590"/>
            <a:ext cx="1412112" cy="1117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6039AA-0F10-F29E-CD96-4E471DE569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1659" y="3659591"/>
            <a:ext cx="1567764" cy="111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6728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87FF8-9463-572B-A8B1-3C396EC9A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Maybe even…..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953D4EF-45F1-0825-93D5-930CE72958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5300" y="2235200"/>
            <a:ext cx="5638800" cy="3010694"/>
          </a:xfrm>
        </p:spPr>
      </p:pic>
    </p:spTree>
    <p:extLst>
      <p:ext uri="{BB962C8B-B14F-4D97-AF65-F5344CB8AC3E}">
        <p14:creationId xmlns:p14="http://schemas.microsoft.com/office/powerpoint/2010/main" val="23174362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9691D-D08E-FCC4-9544-9D6E28B11F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Your Thoughts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FB840-BAA4-A4FC-1479-8A91150396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b="1" dirty="0"/>
              <a:t>What are some </a:t>
            </a:r>
            <a:r>
              <a:rPr lang="en-US" sz="3200" b="1"/>
              <a:t>communication strategies you </a:t>
            </a:r>
            <a:r>
              <a:rPr lang="en-US" sz="3200" b="1" dirty="0"/>
              <a:t>have found worked well?</a:t>
            </a:r>
          </a:p>
          <a:p>
            <a:r>
              <a:rPr lang="en-US" sz="3200" b="1" dirty="0"/>
              <a:t>How do you manage email?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79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651CD-AF39-5840-BCB5-13CF921AAE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5 QUALITIES ATHLETIC DIRECTORS SHOULD POSSESS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40C61-6122-F8A0-A12E-EBE1993B9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3458" y="2272636"/>
            <a:ext cx="9905999" cy="3541714"/>
          </a:xfrm>
          <a:ln>
            <a:solidFill>
              <a:srgbClr val="FFFF00"/>
            </a:solidFill>
          </a:ln>
        </p:spPr>
        <p:txBody>
          <a:bodyPr/>
          <a:lstStyle/>
          <a:p>
            <a:r>
              <a:rPr lang="en-US" dirty="0"/>
              <a:t>Excellent Analytical and Budgeting Capabilities</a:t>
            </a:r>
          </a:p>
          <a:p>
            <a:r>
              <a:rPr lang="en-US" b="1" dirty="0">
                <a:solidFill>
                  <a:srgbClr val="C00000"/>
                </a:solidFill>
                <a:highlight>
                  <a:srgbClr val="FFFF00"/>
                </a:highlight>
              </a:rPr>
              <a:t>Outstanding Communication Skills</a:t>
            </a:r>
          </a:p>
          <a:p>
            <a:r>
              <a:rPr lang="en-US" dirty="0"/>
              <a:t>Interpersonal Leadership Abilities</a:t>
            </a:r>
          </a:p>
          <a:p>
            <a:r>
              <a:rPr lang="en-US" dirty="0"/>
              <a:t>Organizational Abilities</a:t>
            </a:r>
          </a:p>
          <a:p>
            <a:r>
              <a:rPr lang="en-US" dirty="0"/>
              <a:t>Commitment To A Healthy Lifestyle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BA6271-49BF-3F38-7FC8-DB6CB59A15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5830" y="3511058"/>
            <a:ext cx="3619500" cy="10648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28FFD64-C20B-E7C3-EF9F-6EBEACE6817E}"/>
              </a:ext>
            </a:extLst>
          </p:cNvPr>
          <p:cNvSpPr txBox="1"/>
          <p:nvPr/>
        </p:nvSpPr>
        <p:spPr>
          <a:xfrm>
            <a:off x="6855830" y="4572000"/>
            <a:ext cx="3619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err="1"/>
              <a:t>www.sports</a:t>
            </a:r>
            <a:r>
              <a:rPr lang="en-US" sz="1200" dirty="0"/>
              <a:t>-management-</a:t>
            </a:r>
            <a:r>
              <a:rPr lang="en-US" sz="1200" dirty="0" err="1"/>
              <a:t>degrees.com</a:t>
            </a:r>
            <a:r>
              <a:rPr lang="en-US" sz="12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0950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3E0B7-2A75-E011-87A5-1331228A2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Communication 101 FOR THE ATHLETIC DIRECTOR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6A184-0820-73BF-9484-FD15FE25DD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 clear and concise</a:t>
            </a:r>
          </a:p>
          <a:p>
            <a:r>
              <a:rPr lang="en-US" dirty="0"/>
              <a:t>Plan, prepare, &amp; practice</a:t>
            </a:r>
          </a:p>
          <a:p>
            <a:r>
              <a:rPr lang="en-US" dirty="0"/>
              <a:t>Use tact and discretion whenever possible</a:t>
            </a:r>
          </a:p>
          <a:p>
            <a:r>
              <a:rPr lang="en-US" dirty="0"/>
              <a:t>Understand the nature of perceptions</a:t>
            </a:r>
          </a:p>
          <a:p>
            <a:r>
              <a:rPr lang="en-US" dirty="0"/>
              <a:t>Consider the tone of your presentation</a:t>
            </a:r>
          </a:p>
          <a:p>
            <a:r>
              <a:rPr lang="en-US" dirty="0"/>
              <a:t>Cover all major points</a:t>
            </a:r>
          </a:p>
        </p:txBody>
      </p:sp>
    </p:spTree>
    <p:extLst>
      <p:ext uri="{BB962C8B-B14F-4D97-AF65-F5344CB8AC3E}">
        <p14:creationId xmlns:p14="http://schemas.microsoft.com/office/powerpoint/2010/main" val="137598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857C0D-5EAE-DB96-22B6-EFB2849A9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Communication 101 FOR THE ATHLETIC DIRECTOR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E1C30-F3F2-D0CC-C235-6A53885F8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not make assumptions</a:t>
            </a:r>
          </a:p>
          <a:p>
            <a:r>
              <a:rPr lang="en-US" dirty="0"/>
              <a:t>Be aware of your timing</a:t>
            </a:r>
          </a:p>
          <a:p>
            <a:r>
              <a:rPr lang="en-US" dirty="0"/>
              <a:t>Have all the facts</a:t>
            </a:r>
          </a:p>
          <a:p>
            <a:r>
              <a:rPr lang="en-US" dirty="0"/>
              <a:t>Use humor if applicable</a:t>
            </a:r>
          </a:p>
          <a:p>
            <a:r>
              <a:rPr lang="en-US" dirty="0"/>
              <a:t>Understand/anticipate a disagreement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8D1E6FA-6A1C-E1D1-C0C5-0B6E34EE8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800" y="2541587"/>
            <a:ext cx="1993900" cy="250031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C24B70-3160-9E91-9E9F-BD6FB14E8AC4}"/>
              </a:ext>
            </a:extLst>
          </p:cNvPr>
          <p:cNvSpPr txBox="1"/>
          <p:nvPr/>
        </p:nvSpPr>
        <p:spPr>
          <a:xfrm>
            <a:off x="7569200" y="5118100"/>
            <a:ext cx="2374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Dr. David Hoch; Coach &amp; AD; September 16, 2014</a:t>
            </a:r>
          </a:p>
        </p:txBody>
      </p:sp>
    </p:spTree>
    <p:extLst>
      <p:ext uri="{BB962C8B-B14F-4D97-AF65-F5344CB8AC3E}">
        <p14:creationId xmlns:p14="http://schemas.microsoft.com/office/powerpoint/2010/main" val="277609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502A8-52D7-2E78-B86E-D27B82771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It all comes down to….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995FF0-7C33-6AD3-3481-A47AD395B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Being organized</a:t>
            </a:r>
          </a:p>
          <a:p>
            <a:r>
              <a:rPr lang="en-US" dirty="0"/>
              <a:t>Finding your own system</a:t>
            </a:r>
          </a:p>
          <a:p>
            <a:r>
              <a:rPr lang="en-US" dirty="0"/>
              <a:t>Knowing your audience</a:t>
            </a:r>
          </a:p>
          <a:p>
            <a:r>
              <a:rPr lang="en-US" dirty="0"/>
              <a:t>Finding out how best to reach your audience…Social Media</a:t>
            </a:r>
          </a:p>
          <a:p>
            <a:r>
              <a:rPr lang="en-US" dirty="0"/>
              <a:t>Best practices: documentation, decisive &amp; to the point; not long winded</a:t>
            </a:r>
          </a:p>
        </p:txBody>
      </p:sp>
    </p:spTree>
    <p:extLst>
      <p:ext uri="{BB962C8B-B14F-4D97-AF65-F5344CB8AC3E}">
        <p14:creationId xmlns:p14="http://schemas.microsoft.com/office/powerpoint/2010/main" val="2141433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2565B-E12D-5EBF-3A7F-ECFD688DD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By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675F4-0B7F-34F3-3D9C-D41AB847C6D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sz="4000" b="1" dirty="0">
              <a:solidFill>
                <a:srgbClr val="C00000"/>
              </a:solidFill>
              <a:highlight>
                <a:srgbClr val="FFFF00"/>
              </a:highlight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rgbClr val="C00000"/>
                </a:solidFill>
                <a:highlight>
                  <a:srgbClr val="FFFF00"/>
                </a:highlight>
              </a:rPr>
              <a:t>Email Overload: How To Manage it in 2023</a:t>
            </a:r>
          </a:p>
          <a:p>
            <a:pPr marL="0" indent="0" algn="ctr">
              <a:buNone/>
            </a:pPr>
            <a:endParaRPr lang="en-US" sz="4000" b="1" dirty="0">
              <a:solidFill>
                <a:srgbClr val="C00000"/>
              </a:solidFill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55326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904FA-B66B-51B8-8E0D-DD09F09D7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Do you have Email Overload?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032C4-478A-F9BC-6B7A-EA13DC2B8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630614"/>
          </a:xfrm>
        </p:spPr>
        <p:txBody>
          <a:bodyPr/>
          <a:lstStyle/>
          <a:p>
            <a:r>
              <a:rPr lang="en-US" dirty="0"/>
              <a:t>Missing important information…deadlines, changes…..</a:t>
            </a:r>
          </a:p>
          <a:p>
            <a:r>
              <a:rPr lang="en-US" dirty="0"/>
              <a:t>Inbox if filled with follow up emails on unanswered emails…</a:t>
            </a:r>
          </a:p>
          <a:p>
            <a:r>
              <a:rPr lang="en-US" dirty="0"/>
              <a:t>“Losing” unread emails….</a:t>
            </a:r>
          </a:p>
          <a:p>
            <a:r>
              <a:rPr lang="en-US" dirty="0"/>
              <a:t>“Sunday panics”…trying to “catch up on emails”</a:t>
            </a:r>
          </a:p>
          <a:p>
            <a:r>
              <a:rPr lang="en-US" dirty="0"/>
              <a:t>Coaches, parents, administration…notice the reply is not timely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7A1EBD2-B985-8CBA-C8B8-DA47B7A29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4299" y="3208972"/>
            <a:ext cx="2525711" cy="1515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83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3FE1C-9A89-81E5-E6D0-02816BDE0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schemeClr val="bg1"/>
                </a:solidFill>
              </a:rPr>
              <a:t>How to manage and prevent email overload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92AAB-CEB1-C3D8-B8FE-24EB22EA54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tags to keep inbox organized – Filter by topic, sender,….</a:t>
            </a:r>
          </a:p>
          <a:p>
            <a:r>
              <a:rPr lang="en-US" dirty="0"/>
              <a:t>Send clear and concise emails to prevent follow mail</a:t>
            </a:r>
          </a:p>
          <a:p>
            <a:r>
              <a:rPr lang="en-US" dirty="0"/>
              <a:t>Avoid using “Reply All” unless necessary</a:t>
            </a:r>
          </a:p>
          <a:p>
            <a:r>
              <a:rPr lang="en-US" dirty="0"/>
              <a:t>Separate work and personal email addresses</a:t>
            </a:r>
          </a:p>
          <a:p>
            <a:r>
              <a:rPr lang="en-US" dirty="0"/>
              <a:t>Check email only at certain times to avoid distractions</a:t>
            </a:r>
          </a:p>
          <a:p>
            <a:r>
              <a:rPr lang="en-US" dirty="0"/>
              <a:t>Develop other communication channels...IM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5FEEEB-047E-49AE-83A0-B411FD9ED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7411" y="2895600"/>
            <a:ext cx="2236789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406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2133-B058-4B26-303D-6731C3765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How to manage and prevent email overload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2B648-4628-9ACD-856B-0C874B9180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Set up vacation responder</a:t>
            </a:r>
          </a:p>
          <a:p>
            <a:r>
              <a:rPr lang="en-US" dirty="0"/>
              <a:t>Unsubscribe from unsolicited email</a:t>
            </a:r>
          </a:p>
          <a:p>
            <a:r>
              <a:rPr lang="en-US" b="1" u="sng" dirty="0">
                <a:solidFill>
                  <a:srgbClr val="C00000"/>
                </a:solidFill>
              </a:rPr>
              <a:t>Remember:</a:t>
            </a:r>
            <a:endParaRPr lang="en-US" b="1" u="sng" dirty="0"/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/>
              <a:t>*More emails = Less productivity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/>
              <a:t>*Lost conversations &amp; tasks</a:t>
            </a:r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	</a:t>
            </a:r>
            <a:r>
              <a:rPr lang="en-US" dirty="0"/>
              <a:t>*Email is 24/7…need to get away from it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12BE25-3043-8EDB-3923-1C49EA1B2B11}"/>
              </a:ext>
            </a:extLst>
          </p:cNvPr>
          <p:cNvSpPr txBox="1"/>
          <p:nvPr/>
        </p:nvSpPr>
        <p:spPr>
          <a:xfrm>
            <a:off x="7150100" y="3098800"/>
            <a:ext cx="431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https://</a:t>
            </a:r>
            <a:r>
              <a:rPr lang="en-US" sz="1600" dirty="0" err="1"/>
              <a:t>www.rightinbox.com</a:t>
            </a:r>
            <a:r>
              <a:rPr lang="en-US" sz="1600" dirty="0"/>
              <a:t>/blog/</a:t>
            </a:r>
            <a:r>
              <a:rPr lang="en-US" sz="1600" dirty="0" err="1"/>
              <a:t>email-overload#Email_Overload_is_a_Cry_for_Help</a:t>
            </a: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7ABE103-4CE3-41B7-93B7-FA3B3C2D7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8050" y="2387600"/>
            <a:ext cx="14224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776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120</TotalTime>
  <Words>387</Words>
  <Application>Microsoft Macintosh PowerPoint</Application>
  <PresentationFormat>Widescreen</PresentationFormat>
  <Paragraphs>62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Tw Cen MT</vt:lpstr>
      <vt:lpstr>Circuit</vt:lpstr>
      <vt:lpstr>The Twenty-First Century Athletic Administrator: Being an Effective Communicator   </vt:lpstr>
      <vt:lpstr>5 QUALITIES ATHLETIC DIRECTORS SHOULD POSSESS</vt:lpstr>
      <vt:lpstr>Communication 101 FOR THE ATHLETIC DIRECTOR</vt:lpstr>
      <vt:lpstr>Communication 101 FOR THE ATHLETIC DIRECTOR</vt:lpstr>
      <vt:lpstr>It all comes down to….</vt:lpstr>
      <vt:lpstr>By request</vt:lpstr>
      <vt:lpstr>Do you have Email Overload?</vt:lpstr>
      <vt:lpstr>How to manage and prevent email overload</vt:lpstr>
      <vt:lpstr>How to manage and prevent email overload</vt:lpstr>
      <vt:lpstr>Maybe even…..</vt:lpstr>
      <vt:lpstr>Your Thoughts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Twenty-First Century Athletic Administrator: Being an Effective Communicator   </dc:title>
  <dc:creator>Microsoft Office User</dc:creator>
  <cp:lastModifiedBy>Stevens, Gary</cp:lastModifiedBy>
  <cp:revision>8</cp:revision>
  <dcterms:created xsi:type="dcterms:W3CDTF">2023-11-03T17:06:07Z</dcterms:created>
  <dcterms:modified xsi:type="dcterms:W3CDTF">2023-11-05T16:52:07Z</dcterms:modified>
</cp:coreProperties>
</file>