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40" d="100"/>
          <a:sy n="140" d="100"/>
        </p:scale>
        <p:origin x="84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9754d9e6f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9754d9e6fa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9754d9e6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9754d9e6f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74e4913a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74e4913a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9754d9e6f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9754d9e6fa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9754d9e6f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9754d9e6fa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9754d9e6f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9754d9e6f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974e4913a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974e4913a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974e4913a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974e4913a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974e4913a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974e4913a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jgiordano@sanford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tony.giordano@thorntonacademy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an Emergency Action Plan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7971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Tony Giordano, LAT, ATC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Jessie Giordano, LAT, ATC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59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33"/>
              <a:t>Questions?</a:t>
            </a:r>
            <a:endParaRPr sz="3133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2230700"/>
            <a:ext cx="8520600" cy="23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Jessie Giordano - </a:t>
            </a:r>
            <a:r>
              <a:rPr lang="en" u="sng">
                <a:solidFill>
                  <a:schemeClr val="hlink"/>
                </a:solidFill>
                <a:hlinkClick r:id="rId3"/>
              </a:rPr>
              <a:t>jgiordano@sanford.org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Tony Giordano- </a:t>
            </a:r>
            <a:r>
              <a:rPr lang="en" u="sng">
                <a:solidFill>
                  <a:schemeClr val="hlink"/>
                </a:solidFill>
                <a:hlinkClick r:id="rId4"/>
              </a:rPr>
              <a:t>tony.giordano@thorntonacademy.org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Presenters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Jessie Giordano LAT, ATC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Sanford High School since Fall of 2008</a:t>
            </a:r>
            <a:endParaRPr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Local to Maine, Attended Noble High School, USM</a:t>
            </a:r>
            <a:endParaRPr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Ran Track and Field, Cross country in HS and College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Tony Giordano LAT, ATC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Thornton Academy since 2011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Local to Maine, Attended South Portland HS, USM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	Played Football, Track and Field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an EAP?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59500" y="1152475"/>
            <a:ext cx="8472900" cy="18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94">
                <a:solidFill>
                  <a:schemeClr val="dk1"/>
                </a:solidFill>
              </a:rPr>
              <a:t>An Emergency Action Plan (EAP) is a set of guidelines to follow in the event of an emergency. It can consist of chain of command, role delineation, venue specifics, equipment involved, and other various factors.</a:t>
            </a:r>
            <a:endParaRPr sz="2894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359500" y="24519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Why is it Important?</a:t>
            </a:r>
            <a:endParaRPr sz="2500"/>
          </a:p>
        </p:txBody>
      </p:sp>
      <p:sp>
        <p:nvSpPr>
          <p:cNvPr id="69" name="Google Shape;69;p15"/>
          <p:cNvSpPr txBox="1"/>
          <p:nvPr/>
        </p:nvSpPr>
        <p:spPr>
          <a:xfrm>
            <a:off x="359500" y="3226200"/>
            <a:ext cx="8520600" cy="17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Having a plan prior to an emergency situation allows you to be prepared for any outcome. 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Chain of Command - Medical Emergency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Athletic Trainer / Team Physician / Medical Coverage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Assess the scene for safety, decide if Emergency Medical Services (EMS)  should be activated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Will be in charge of care until the athlete until advanced medical personnel arrive</a:t>
            </a:r>
            <a:endParaRPr>
              <a:solidFill>
                <a:schemeClr val="dk1"/>
              </a:solidFill>
            </a:endParaRPr>
          </a:p>
          <a:p>
            <a:pPr marL="13716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Athletic Administrator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In charge of assisting medical coverage with initial response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Making sure gates/ entrances are open and accessible to EMS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Crowd control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Chain of Command Cont.</a:t>
            </a: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 startAt="3"/>
            </a:pPr>
            <a:r>
              <a:rPr lang="en">
                <a:solidFill>
                  <a:schemeClr val="dk1"/>
                </a:solidFill>
              </a:rPr>
              <a:t>Coaching Staff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Depending on what is needed and number of staff, coaches may have many different roles. They may be asked to: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Call EMS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Retrieve Automated External Defibrillator (AED)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Meet ambulance at determined entrance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Stay with / talk to their team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Ride in the ambulance with the injured athlete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 startAt="3"/>
            </a:pPr>
            <a:r>
              <a:rPr lang="en">
                <a:solidFill>
                  <a:schemeClr val="dk1"/>
                </a:solidFill>
              </a:rPr>
              <a:t>Athletic Training Students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Athletic training students are under direction of the athletic trainer. They may be asked to: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Retrieve emergency equipment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Meet and direct the ambulance</a:t>
            </a:r>
            <a:endParaRPr>
              <a:solidFill>
                <a:schemeClr val="dk1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romanLcPeriod"/>
            </a:pPr>
            <a:r>
              <a:rPr lang="en">
                <a:solidFill>
                  <a:schemeClr val="dk1"/>
                </a:solidFill>
              </a:rPr>
              <a:t>And /or provide care under the direction of the athletic trainer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Chain of Command Cont.</a:t>
            </a:r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to Note: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If the athletic trainer / medical coverage is not present, the next highest personnel on the chain of command will be in charge and will direct the EAP as they are trained to.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b="1"/>
              <a:t>Only personnel trained in First-Aid, CPR, and AED should be administering emergency treatments. Each person is to administer emergency treatments in accordance with their training level.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Venue Specific Action Plans</a:t>
            </a: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It is important to create venue specific action plans.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Plans should be posted in a conspicuous and accessible location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Plan should contain: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Name of location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Physical address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Emergency telephone numbers (Athletic Administrator / Athletic Trainer)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Location of closest AED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Location of Shelter if applicable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It is important to note specifics that may be unique to your location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ie. factors that may impede ambulance accessibility- gate / door width, pressurization, etc.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4112" y="19212"/>
            <a:ext cx="4035777" cy="5105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EAP Practice</a:t>
            </a:r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It is important to practice your EAP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Local EMS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Game day personnel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Coaching staff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Support staff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Review your EAP annually to ensure best practice and updated protocols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Things to consider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New staff, coaches, EMS personnel, equipment etc.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Debriefing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Macintosh PowerPoint</Application>
  <PresentationFormat>On-screen Show (16:9)</PresentationFormat>
  <Paragraphs>69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Simple Light</vt:lpstr>
      <vt:lpstr>Building an Emergency Action Plan</vt:lpstr>
      <vt:lpstr>Your Presenters</vt:lpstr>
      <vt:lpstr>What is an EAP?</vt:lpstr>
      <vt:lpstr>Chain of Command - Medical Emergency</vt:lpstr>
      <vt:lpstr>Chain of Command Cont.</vt:lpstr>
      <vt:lpstr>Chain of Command Cont.</vt:lpstr>
      <vt:lpstr>Venue Specific Action Plans</vt:lpstr>
      <vt:lpstr>PowerPoint Presentation</vt:lpstr>
      <vt:lpstr>EAP Practice</vt:lpstr>
      <vt:lpstr>Questions?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an Emergency Action Plan</dc:title>
  <cp:lastModifiedBy>Stevens, Gary</cp:lastModifiedBy>
  <cp:revision>1</cp:revision>
  <dcterms:modified xsi:type="dcterms:W3CDTF">2023-11-06T17:09:56Z</dcterms:modified>
</cp:coreProperties>
</file>